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61" r:id="rId3"/>
    <p:sldId id="263" r:id="rId4"/>
    <p:sldId id="289" r:id="rId5"/>
    <p:sldId id="264" r:id="rId6"/>
    <p:sldId id="265" r:id="rId7"/>
    <p:sldId id="266" r:id="rId8"/>
    <p:sldId id="267" r:id="rId9"/>
    <p:sldId id="286" r:id="rId10"/>
    <p:sldId id="268" r:id="rId11"/>
    <p:sldId id="269" r:id="rId12"/>
    <p:sldId id="272" r:id="rId13"/>
    <p:sldId id="273" r:id="rId14"/>
    <p:sldId id="282" r:id="rId15"/>
    <p:sldId id="284" r:id="rId16"/>
    <p:sldId id="274" r:id="rId17"/>
    <p:sldId id="275" r:id="rId18"/>
    <p:sldId id="287" r:id="rId19"/>
    <p:sldId id="276" r:id="rId20"/>
    <p:sldId id="257" r:id="rId21"/>
    <p:sldId id="283" r:id="rId22"/>
    <p:sldId id="279" r:id="rId23"/>
    <p:sldId id="281" r:id="rId24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bg1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 snapVertSplitter="1" vertBarState="minimized" horzBarState="maximized">
    <p:restoredLeft sz="34559" autoAdjust="0"/>
    <p:restoredTop sz="86380" autoAdjust="0"/>
  </p:normalViewPr>
  <p:slideViewPr>
    <p:cSldViewPr>
      <p:cViewPr varScale="1">
        <p:scale>
          <a:sx n="73" d="100"/>
          <a:sy n="73" d="100"/>
        </p:scale>
        <p:origin x="-1932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76" y="1082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ójkąt prostokątny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ytuł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7" name="Podtytuł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grpSp>
        <p:nvGrpSpPr>
          <p:cNvPr id="2" name="Grupa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Dowolny kształt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Dowolny kształt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Dowolny kształt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Łącznik prosty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Symbol zastępczy daty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87C4E6A-79E7-4AB5-BA63-96B5C4A98608}" type="datetimeFigureOut">
              <a:rPr lang="pl-PL" smtClean="0"/>
              <a:pPr/>
              <a:t>12.06.2023</a:t>
            </a:fld>
            <a:endParaRPr lang="pl-PL"/>
          </a:p>
        </p:txBody>
      </p:sp>
      <p:sp>
        <p:nvSpPr>
          <p:cNvPr id="19" name="Symbol zastępczy stopki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27" name="Symbol zastępczy numeru slajd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F22D5743-9A2A-4AC3-A5A3-20E9060029C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87C4E6A-79E7-4AB5-BA63-96B5C4A98608}" type="datetimeFigureOut">
              <a:rPr lang="pl-PL" smtClean="0"/>
              <a:pPr/>
              <a:t>12.06.2023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22D5743-9A2A-4AC3-A5A3-20E9060029C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87C4E6A-79E7-4AB5-BA63-96B5C4A98608}" type="datetimeFigureOut">
              <a:rPr lang="pl-PL" smtClean="0"/>
              <a:pPr/>
              <a:t>12.06.2023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22D5743-9A2A-4AC3-A5A3-20E9060029C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87C4E6A-79E7-4AB5-BA63-96B5C4A98608}" type="datetimeFigureOut">
              <a:rPr lang="pl-PL" smtClean="0"/>
              <a:pPr/>
              <a:t>12.06.2023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22D5743-9A2A-4AC3-A5A3-20E9060029C7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Tytuł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87C4E6A-79E7-4AB5-BA63-96B5C4A98608}" type="datetimeFigureOut">
              <a:rPr lang="pl-PL" smtClean="0"/>
              <a:pPr/>
              <a:t>12.06.2023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22D5743-9A2A-4AC3-A5A3-20E9060029C7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Pag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Pag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87C4E6A-79E7-4AB5-BA63-96B5C4A98608}" type="datetimeFigureOut">
              <a:rPr lang="pl-PL" smtClean="0"/>
              <a:pPr/>
              <a:t>12.06.2023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22D5743-9A2A-4AC3-A5A3-20E9060029C7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Tytuł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87C4E6A-79E7-4AB5-BA63-96B5C4A98608}" type="datetimeFigureOut">
              <a:rPr lang="pl-PL" smtClean="0"/>
              <a:pPr/>
              <a:t>12.06.2023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22D5743-9A2A-4AC3-A5A3-20E9060029C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87C4E6A-79E7-4AB5-BA63-96B5C4A98608}" type="datetimeFigureOut">
              <a:rPr lang="pl-PL" smtClean="0"/>
              <a:pPr/>
              <a:t>12.06.2023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22D5743-9A2A-4AC3-A5A3-20E9060029C7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87C4E6A-79E7-4AB5-BA63-96B5C4A98608}" type="datetimeFigureOut">
              <a:rPr lang="pl-PL" smtClean="0"/>
              <a:pPr/>
              <a:t>12.06.2023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22D5743-9A2A-4AC3-A5A3-20E9060029C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587C4E6A-79E7-4AB5-BA63-96B5C4A98608}" type="datetimeFigureOut">
              <a:rPr lang="pl-PL" smtClean="0"/>
              <a:pPr/>
              <a:t>12.06.2023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22D5743-9A2A-4AC3-A5A3-20E9060029C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87C4E6A-79E7-4AB5-BA63-96B5C4A98608}" type="datetimeFigureOut">
              <a:rPr lang="pl-PL" smtClean="0"/>
              <a:pPr/>
              <a:t>12.06.2023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F22D5743-9A2A-4AC3-A5A3-20E9060029C7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8" name="Dowolny kształt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Dowolny kształt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Trójkąt prostokątny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Łącznik prosty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ag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Pag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owolny kształt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Dowolny kształt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Trójkąt prostokątny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Łącznik prosty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ymbol zastępczy tytułu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0" name="Symbol zastępczy tekstu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0" name="Symbol zastępczy daty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87C4E6A-79E7-4AB5-BA63-96B5C4A98608}" type="datetimeFigureOut">
              <a:rPr lang="pl-PL" smtClean="0"/>
              <a:pPr/>
              <a:t>12.06.2023</a:t>
            </a:fld>
            <a:endParaRPr lang="pl-PL"/>
          </a:p>
        </p:txBody>
      </p:sp>
      <p:sp>
        <p:nvSpPr>
          <p:cNvPr id="22" name="Symbol zastępczy stopki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18" name="Symbol zastępczy numeru slajdu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F22D5743-9A2A-4AC3-A5A3-20E9060029C7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stock.adobe.com/contributor/206757628/ju-see?load_type=author&amp;prev_url=detail" TargetMode="Externa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s://stock.adobe.com/contributor/201915173/pabisiak?load_type=author&amp;prev_url=detail" TargetMode="Externa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s://stock.adobe.com/contributor/282479/xavier-gallego-morel?load_type=author&amp;prev_url=detail" TargetMode="Externa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s://stock.adobe.com/contributor/1509/stephane-bidouze?load_type=author&amp;prev_url=detail" TargetMode="Externa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s://stock.adobe.com/contributor/205645541/daliu?load_type=author&amp;prev_url=detail" TargetMode="Externa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s://stock.adobe.com/contributor/201539727/alta-oosthuizen?load_type=author&amp;prev_url=detail" TargetMode="Externa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s://stock.adobe.com/contributor/207485174/tetiana-soares?load_type=author&amp;prev_url=detail" TargetMode="Externa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stock.adobe.com/163074371?clickref=1101lwQvmemm&amp;mv=affiliate&amp;mv2=pz&amp;as_camptype=&amp;as_channel=affiliate&amp;as_source=partnerize&amp;as_campaign=pkrat" TargetMode="External"/><Relationship Id="rId2" Type="http://schemas.openxmlformats.org/officeDocument/2006/relationships/hyperlink" Target="https://stock.adobe.com/contributor/203997700/travnikovstudio?load_type=author&amp;prev_url=detail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jpeg"/><Relationship Id="rId5" Type="http://schemas.openxmlformats.org/officeDocument/2006/relationships/hyperlink" Target="http://www.publicdomainpictures.net/" TargetMode="External"/><Relationship Id="rId4" Type="http://schemas.openxmlformats.org/officeDocument/2006/relationships/hyperlink" Target="https://pl.freepik.com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stock.adobe.com/contributor/206463864/bobex73?load_type=author&amp;prev_url=detail" TargetMode="Externa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s://stock.adobe.com/contributor/32101/elenathewise?load_type=author&amp;prev_url=detail" TargetMode="Externa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s://stock.adobe.com/contributor/205201449/nitka-zaplatana?load_type=author&amp;prev_url=detail" TargetMode="Externa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body" sz="half" idx="2"/>
          </p:nvPr>
        </p:nvSpPr>
        <p:spPr>
          <a:xfrm>
            <a:off x="500034" y="5357826"/>
            <a:ext cx="7858180" cy="1500174"/>
          </a:xfrm>
        </p:spPr>
        <p:txBody>
          <a:bodyPr>
            <a:normAutofit/>
          </a:bodyPr>
          <a:lstStyle/>
          <a:p>
            <a:r>
              <a:rPr lang="pl-PL" sz="3800" b="1" dirty="0" smtClean="0">
                <a:latin typeface="Times New Roman" pitchFamily="18" charset="0"/>
                <a:cs typeface="Times New Roman" pitchFamily="18" charset="0"/>
              </a:rPr>
              <a:t>CZYTAJ</a:t>
            </a:r>
          </a:p>
          <a:p>
            <a:r>
              <a:rPr lang="pl-PL" b="1" dirty="0" smtClean="0">
                <a:latin typeface="Times New Roman" pitchFamily="18" charset="0"/>
                <a:cs typeface="Times New Roman" pitchFamily="18" charset="0"/>
              </a:rPr>
              <a:t>Autor: </a:t>
            </a:r>
            <a:r>
              <a:rPr lang="pl-PL" dirty="0" err="1" smtClean="0">
                <a:latin typeface="Times New Roman" pitchFamily="18" charset="0"/>
                <a:cs typeface="Times New Roman" pitchFamily="18" charset="0"/>
                <a:hlinkClick r:id="rId2"/>
              </a:rPr>
              <a:t>Ju_see</a:t>
            </a:r>
            <a:endParaRPr lang="pl-PL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l-PL" b="1" dirty="0" smtClean="0">
                <a:latin typeface="Times New Roman" pitchFamily="18" charset="0"/>
                <a:cs typeface="Times New Roman" pitchFamily="18" charset="0"/>
              </a:rPr>
              <a:t>https://stock.adobe.com/500547305?clickref=1011lwQXFtK5&amp;mv=affiliate&amp;mv2=pz&amp;as_camptype=&amp;as_channel=affiliate&amp;as_source=partnerize&amp;as_campaign=pkrat</a:t>
            </a:r>
            <a:endParaRPr lang="pl-PL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5720" y="4643446"/>
            <a:ext cx="8001056" cy="642942"/>
          </a:xfrm>
        </p:spPr>
        <p:txBody>
          <a:bodyPr>
            <a:noAutofit/>
          </a:bodyPr>
          <a:lstStyle/>
          <a:p>
            <a:r>
              <a:rPr lang="pl-PL" sz="3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ZABIERZ KSIĄŻKĘ NA WAKACJE</a:t>
            </a:r>
            <a:endParaRPr lang="pl-PL" sz="38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Symbol zastępczy obrazu 5" descr="1000_F_500547305_Kst2Bf0YJuJ7zOnaByr2EMGsW2fLRpl4.jpg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12135" b="12135"/>
          <a:stretch>
            <a:fillRect/>
          </a:stretch>
        </p:blipFill>
        <p:spPr/>
      </p:pic>
    </p:spTree>
  </p:cSld>
  <p:clrMapOvr>
    <a:masterClrMapping/>
  </p:clrMapOvr>
  <p:transition advClick="0" advTm="5000">
    <p:pull dir="r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half" idx="2"/>
          </p:nvPr>
        </p:nvSpPr>
        <p:spPr>
          <a:xfrm>
            <a:off x="1141232" y="5929330"/>
            <a:ext cx="7216982" cy="785818"/>
          </a:xfrm>
        </p:spPr>
        <p:txBody>
          <a:bodyPr/>
          <a:lstStyle/>
          <a:p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Autor: </a:t>
            </a:r>
            <a:r>
              <a:rPr lang="pl-PL" dirty="0" err="1" smtClean="0">
                <a:latin typeface="Times New Roman" pitchFamily="18" charset="0"/>
                <a:cs typeface="Times New Roman" pitchFamily="18" charset="0"/>
              </a:rPr>
              <a:t>freepik</a:t>
            </a: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https://pl.freepik.com/darmowe-zdjecie/kobieta-w-hamaku-i-czyta_10279169.htm</a:t>
            </a:r>
            <a:endParaRPr lang="pl-PL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600" b="1" dirty="0" smtClean="0">
                <a:latin typeface="Times New Roman" pitchFamily="18" charset="0"/>
                <a:cs typeface="Times New Roman" pitchFamily="18" charset="0"/>
              </a:rPr>
              <a:t>NA HAMAKU</a:t>
            </a:r>
            <a:endParaRPr lang="pl-PL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8306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t="12177" b="12177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5000">
    <p:pull dir="r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half" idx="2"/>
          </p:nvPr>
        </p:nvSpPr>
        <p:spPr>
          <a:xfrm>
            <a:off x="1141232" y="5786454"/>
            <a:ext cx="7216982" cy="928694"/>
          </a:xfrm>
        </p:spPr>
        <p:txBody>
          <a:bodyPr>
            <a:normAutofit lnSpcReduction="10000"/>
          </a:bodyPr>
          <a:lstStyle/>
          <a:p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Autor: </a:t>
            </a:r>
            <a:r>
              <a:rPr lang="pl-PL" dirty="0" err="1" smtClean="0">
                <a:latin typeface="Times New Roman" pitchFamily="18" charset="0"/>
                <a:cs typeface="Times New Roman" pitchFamily="18" charset="0"/>
              </a:rPr>
              <a:t>freepik</a:t>
            </a:r>
            <a:endParaRPr lang="pl-PL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https://pl.freepik.com/darmowe-zdjecie/pelny-strzal-kobieta-czytajaca-na-kocu_9969935.htm#page=3&amp;query=czytanie%20pla%C5%BCa&amp;position=4&amp;from_view=search&amp;track=ais</a:t>
            </a:r>
            <a:endParaRPr lang="pl-PL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600" b="1" dirty="0" smtClean="0">
                <a:latin typeface="Times New Roman" pitchFamily="18" charset="0"/>
                <a:cs typeface="Times New Roman" pitchFamily="18" charset="0"/>
              </a:rPr>
              <a:t>NA PLAŻY</a:t>
            </a:r>
            <a:endParaRPr lang="pl-PL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Symbol zastępczy obrazu 9" descr="pelny-strzal-kobieta-czytajaca-na-kocu_23-2148662786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5074" b="5074"/>
          <a:stretch>
            <a:fillRect/>
          </a:stretch>
        </p:blipFill>
        <p:spPr/>
      </p:pic>
    </p:spTree>
  </p:cSld>
  <p:clrMapOvr>
    <a:masterClrMapping/>
  </p:clrMapOvr>
  <p:transition advClick="0" advTm="5000">
    <p:pull dir="r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half" idx="2"/>
          </p:nvPr>
        </p:nvSpPr>
        <p:spPr>
          <a:xfrm>
            <a:off x="1141232" y="5786454"/>
            <a:ext cx="7216982" cy="928694"/>
          </a:xfrm>
        </p:spPr>
        <p:txBody>
          <a:bodyPr>
            <a:normAutofit/>
          </a:bodyPr>
          <a:lstStyle/>
          <a:p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Autor: </a:t>
            </a:r>
            <a:r>
              <a:rPr lang="pl-PL" dirty="0" err="1" smtClean="0">
                <a:latin typeface="Times New Roman" pitchFamily="18" charset="0"/>
                <a:cs typeface="Times New Roman" pitchFamily="18" charset="0"/>
              </a:rPr>
              <a:t>freepik</a:t>
            </a:r>
            <a:endParaRPr lang="pl-PL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https://stock.adobe.com/273649429?clickref=1011lwQr6ffv&amp;mv=affiliate&amp;mv2=pz&amp;as_camptype=&amp;as_channel=affiliate&amp;as_source=partnerize&amp;as_campaign=pkrat</a:t>
            </a:r>
            <a:endParaRPr lang="pl-PL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600" b="1" dirty="0" smtClean="0">
                <a:latin typeface="Times New Roman" pitchFamily="18" charset="0"/>
                <a:cs typeface="Times New Roman" pitchFamily="18" charset="0"/>
              </a:rPr>
              <a:t>PRZY WIETRZE</a:t>
            </a:r>
            <a:endParaRPr lang="pl-PL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Symbol zastępczy obrazu 7" descr="1000_F_273649429_x6h0zacAstRAXlGAmntAw0qpD20fDBR1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2135" b="12135"/>
          <a:stretch>
            <a:fillRect/>
          </a:stretch>
        </p:blipFill>
        <p:spPr/>
      </p:pic>
    </p:spTree>
  </p:cSld>
  <p:clrMapOvr>
    <a:masterClrMapping/>
  </p:clrMapOvr>
  <p:transition advClick="0" advTm="5000">
    <p:pull dir="r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half" idx="2"/>
          </p:nvPr>
        </p:nvSpPr>
        <p:spPr>
          <a:xfrm>
            <a:off x="1142976" y="5715016"/>
            <a:ext cx="7286676" cy="1142984"/>
          </a:xfrm>
        </p:spPr>
        <p:txBody>
          <a:bodyPr>
            <a:normAutofit/>
          </a:bodyPr>
          <a:lstStyle/>
          <a:p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Autor: </a:t>
            </a:r>
            <a:r>
              <a:rPr lang="pl-PL" dirty="0" err="1" smtClean="0">
                <a:latin typeface="Times New Roman" pitchFamily="18" charset="0"/>
                <a:cs typeface="Times New Roman" pitchFamily="18" charset="0"/>
              </a:rPr>
              <a:t>pikisuperstar</a:t>
            </a:r>
            <a:endParaRPr lang="pl-PL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https://pl.freepik.com/darmowe-zdjecie/widok-z-boku-czytanie-dzieci-na-zewnatrz_33418375.htm#query=widok-z-boku-czytanie-dzieci-na-zewnatrz&amp;position=0&amp;from_view=search&amp;track=sph</a:t>
            </a:r>
            <a:endParaRPr lang="pl-PL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600" b="1" dirty="0" smtClean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pl-PL" sz="3600" b="1" dirty="0" smtClean="0">
                <a:latin typeface="Times New Roman" pitchFamily="18" charset="0"/>
                <a:cs typeface="Times New Roman" pitchFamily="18" charset="0"/>
              </a:rPr>
              <a:t> NAMIOCIE</a:t>
            </a:r>
            <a:endParaRPr lang="pl-PL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12119" b="12119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5000">
    <p:pull dir="r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half" idx="2"/>
          </p:nvPr>
        </p:nvSpPr>
        <p:spPr>
          <a:xfrm>
            <a:off x="1141232" y="5786454"/>
            <a:ext cx="7288420" cy="857256"/>
          </a:xfrm>
        </p:spPr>
        <p:txBody>
          <a:bodyPr>
            <a:normAutofit/>
          </a:bodyPr>
          <a:lstStyle/>
          <a:p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Autor: </a:t>
            </a:r>
            <a:r>
              <a:rPr lang="pl-PL" dirty="0" err="1" smtClean="0">
                <a:latin typeface="Times New Roman" pitchFamily="18" charset="0"/>
                <a:cs typeface="Times New Roman" pitchFamily="18" charset="0"/>
                <a:hlinkClick r:id="rId2"/>
              </a:rPr>
              <a:t>pabisiak</a:t>
            </a:r>
            <a:endParaRPr lang="pl-PL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https://stock.adobe.com/122852305?clickref=1100lwQbJfaD&amp;mv=affiliate&amp;mv2=pz&amp;as_camptype=&amp;as_channel=affiliate&amp;as_source=partnerize&amp;as_campaign=pkrat</a:t>
            </a:r>
            <a:endParaRPr lang="pl-PL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600" b="1" dirty="0" smtClean="0">
                <a:latin typeface="Times New Roman" pitchFamily="18" charset="0"/>
                <a:cs typeface="Times New Roman" pitchFamily="18" charset="0"/>
              </a:rPr>
              <a:t>W PARKU</a:t>
            </a:r>
            <a:endParaRPr lang="pl-PL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Symbol zastępczy obrazu 6" descr="1000_F_122852305_hV4fsIj7ftYEU3VDEHfj77divWxuF5un.jpg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12135" b="12135"/>
          <a:stretch>
            <a:fillRect/>
          </a:stretch>
        </p:blipFill>
        <p:spPr/>
      </p:pic>
    </p:spTree>
  </p:cSld>
  <p:clrMapOvr>
    <a:masterClrMapping/>
  </p:clrMapOvr>
  <p:transition advClick="0" advTm="5000">
    <p:pull dir="r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tekstu 6"/>
          <p:cNvSpPr>
            <a:spLocks noGrp="1"/>
          </p:cNvSpPr>
          <p:nvPr>
            <p:ph type="body" sz="half" idx="2"/>
          </p:nvPr>
        </p:nvSpPr>
        <p:spPr>
          <a:xfrm>
            <a:off x="1141232" y="5643578"/>
            <a:ext cx="7216982" cy="928694"/>
          </a:xfrm>
        </p:spPr>
        <p:txBody>
          <a:bodyPr>
            <a:normAutofit fontScale="85000" lnSpcReduction="10000"/>
          </a:bodyPr>
          <a:lstStyle/>
          <a:p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Autor:</a:t>
            </a:r>
            <a:r>
              <a:rPr lang="pl-PL" sz="1600" dirty="0" smtClean="0">
                <a:latin typeface="Times New Roman" pitchFamily="18" charset="0"/>
                <a:cs typeface="Times New Roman" pitchFamily="18" charset="0"/>
                <a:hlinkClick r:id="rId2"/>
              </a:rPr>
              <a:t> </a:t>
            </a:r>
            <a:r>
              <a:rPr lang="pl-PL" sz="1600" dirty="0" err="1" smtClean="0">
                <a:latin typeface="Times New Roman" pitchFamily="18" charset="0"/>
                <a:cs typeface="Times New Roman" pitchFamily="18" charset="0"/>
                <a:hlinkClick r:id="rId2"/>
              </a:rPr>
              <a:t>xavier</a:t>
            </a:r>
            <a:r>
              <a:rPr lang="pl-PL" sz="1600" dirty="0" smtClean="0">
                <a:latin typeface="Times New Roman" pitchFamily="18" charset="0"/>
                <a:cs typeface="Times New Roman" pitchFamily="18" charset="0"/>
                <a:hlinkClick r:id="rId2"/>
              </a:rPr>
              <a:t> </a:t>
            </a:r>
            <a:r>
              <a:rPr lang="pl-PL" sz="1600" dirty="0" err="1" smtClean="0">
                <a:latin typeface="Times New Roman" pitchFamily="18" charset="0"/>
                <a:cs typeface="Times New Roman" pitchFamily="18" charset="0"/>
                <a:hlinkClick r:id="rId2"/>
              </a:rPr>
              <a:t>gallego</a:t>
            </a:r>
            <a:r>
              <a:rPr lang="pl-PL" sz="1600" dirty="0" smtClean="0">
                <a:latin typeface="Times New Roman" pitchFamily="18" charset="0"/>
                <a:cs typeface="Times New Roman" pitchFamily="18" charset="0"/>
                <a:hlinkClick r:id="rId2"/>
              </a:rPr>
              <a:t> morel</a:t>
            </a:r>
            <a:endParaRPr lang="pl-PL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https://stock.adobe.com/47746691?clickref=1100lwPDj4EE&amp;mv=affiliate&amp;mv2=pz&amp;as_camptype=&amp;as_channel=affiliate&amp;as_source=partnerize&amp;as_campaign=pkrat&amp;asset_id=47746691</a:t>
            </a:r>
          </a:p>
          <a:p>
            <a:r>
              <a:rPr lang="pl-PL" dirty="0" smtClean="0"/>
              <a:t> </a:t>
            </a:r>
            <a:endParaRPr lang="pl-PL" dirty="0"/>
          </a:p>
        </p:txBody>
      </p:sp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600" b="1" dirty="0" smtClean="0">
                <a:latin typeface="Times New Roman" pitchFamily="18" charset="0"/>
                <a:cs typeface="Times New Roman" pitchFamily="18" charset="0"/>
              </a:rPr>
              <a:t>NA MOLO</a:t>
            </a:r>
            <a:endParaRPr lang="pl-PL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Symbol zastępczy obrazu 9" descr="1000_F_47746691_F6T1A2J6v4gWjqqJY5J5fsixAuBFmjms.jpg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11907" b="11907"/>
          <a:stretch>
            <a:fillRect/>
          </a:stretch>
        </p:blipFill>
        <p:spPr/>
      </p:pic>
    </p:spTree>
  </p:cSld>
  <p:clrMapOvr>
    <a:masterClrMapping/>
  </p:clrMapOvr>
  <p:transition advClick="0" advTm="5000">
    <p:pull dir="r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half" idx="2"/>
          </p:nvPr>
        </p:nvSpPr>
        <p:spPr>
          <a:xfrm>
            <a:off x="1141232" y="5857892"/>
            <a:ext cx="7502734" cy="857256"/>
          </a:xfrm>
        </p:spPr>
        <p:txBody>
          <a:bodyPr>
            <a:normAutofit fontScale="55000" lnSpcReduction="20000"/>
          </a:bodyPr>
          <a:lstStyle/>
          <a:p>
            <a:pPr fontAlgn="base"/>
            <a:r>
              <a:rPr lang="pl-PL" sz="2500" dirty="0" smtClean="0">
                <a:latin typeface="Times New Roman" pitchFamily="18" charset="0"/>
                <a:cs typeface="Times New Roman" pitchFamily="18" charset="0"/>
              </a:rPr>
              <a:t>Autor: </a:t>
            </a:r>
            <a:r>
              <a:rPr lang="pl-PL" sz="2500" dirty="0" err="1" smtClean="0">
                <a:latin typeface="Times New Roman" pitchFamily="18" charset="0"/>
                <a:cs typeface="Times New Roman" pitchFamily="18" charset="0"/>
                <a:hlinkClick r:id="rId2"/>
              </a:rPr>
              <a:t>Stéphane</a:t>
            </a:r>
            <a:r>
              <a:rPr lang="pl-PL" sz="2500" dirty="0" smtClean="0">
                <a:latin typeface="Times New Roman" pitchFamily="18" charset="0"/>
                <a:cs typeface="Times New Roman" pitchFamily="18" charset="0"/>
                <a:hlinkClick r:id="rId2"/>
              </a:rPr>
              <a:t> </a:t>
            </a:r>
            <a:r>
              <a:rPr lang="pl-PL" sz="2500" dirty="0" err="1" smtClean="0">
                <a:latin typeface="Times New Roman" pitchFamily="18" charset="0"/>
                <a:cs typeface="Times New Roman" pitchFamily="18" charset="0"/>
                <a:hlinkClick r:id="rId2"/>
              </a:rPr>
              <a:t>Bidouze</a:t>
            </a:r>
            <a:endParaRPr lang="pl-PL" sz="2500" dirty="0" smtClean="0">
              <a:latin typeface="Times New Roman" pitchFamily="18" charset="0"/>
              <a:cs typeface="Times New Roman" pitchFamily="18" charset="0"/>
            </a:endParaRPr>
          </a:p>
          <a:p>
            <a:pPr fontAlgn="base"/>
            <a:r>
              <a:rPr lang="pl-PL" sz="2500" dirty="0" smtClean="0">
                <a:latin typeface="Times New Roman" pitchFamily="18" charset="0"/>
                <a:cs typeface="Times New Roman" pitchFamily="18" charset="0"/>
              </a:rPr>
              <a:t>https://stock.adobe.com/189143419?clickref=1011lwQr7BiX&amp;mv=affiliate&amp;mv2=pz&amp;as_camptype=&amp;as_channel=affiliate&amp;as_source=partnerize&amp;as_campaign=pkrat&amp;asset_id=205582045</a:t>
            </a:r>
          </a:p>
          <a:p>
            <a:r>
              <a:rPr lang="pl-PL" dirty="0" smtClean="0"/>
              <a:t/>
            </a:r>
            <a:br>
              <a:rPr lang="pl-PL" dirty="0" smtClean="0"/>
            </a:br>
            <a:endParaRPr lang="pl-PL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600" b="1" dirty="0" smtClean="0">
                <a:latin typeface="Times New Roman" pitchFamily="18" charset="0"/>
                <a:cs typeface="Times New Roman" pitchFamily="18" charset="0"/>
              </a:rPr>
              <a:t>WIECZOREM </a:t>
            </a:r>
            <a:endParaRPr lang="pl-PL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Symbol zastępczy obrazu 6" descr="1000_F_205582045_mGoe0WwVP7ssa4aNZWAnfmxiF0zrkW7N.jpg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12135" b="12135"/>
          <a:stretch>
            <a:fillRect/>
          </a:stretch>
        </p:blipFill>
        <p:spPr/>
      </p:pic>
    </p:spTree>
  </p:cSld>
  <p:clrMapOvr>
    <a:masterClrMapping/>
  </p:clrMapOvr>
  <p:transition advClick="0" advTm="5000">
    <p:pull dir="r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half" idx="2"/>
          </p:nvPr>
        </p:nvSpPr>
        <p:spPr>
          <a:xfrm>
            <a:off x="1141232" y="5857892"/>
            <a:ext cx="7431296" cy="857256"/>
          </a:xfrm>
        </p:spPr>
        <p:txBody>
          <a:bodyPr>
            <a:normAutofit fontScale="92500" lnSpcReduction="20000"/>
          </a:bodyPr>
          <a:lstStyle/>
          <a:p>
            <a:endParaRPr lang="pl-PL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l-PL" sz="1500" dirty="0" smtClean="0">
                <a:latin typeface="Times New Roman" pitchFamily="18" charset="0"/>
                <a:cs typeface="Times New Roman" pitchFamily="18" charset="0"/>
              </a:rPr>
              <a:t>Autor: </a:t>
            </a:r>
            <a:r>
              <a:rPr lang="pl-PL" sz="1500" dirty="0" err="1" smtClean="0">
                <a:latin typeface="Times New Roman" pitchFamily="18" charset="0"/>
                <a:cs typeface="Times New Roman" pitchFamily="18" charset="0"/>
              </a:rPr>
              <a:t>gpointstudio</a:t>
            </a:r>
            <a:endParaRPr lang="pl-PL" sz="15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l-PL" sz="1500" dirty="0" smtClean="0">
                <a:latin typeface="Times New Roman" pitchFamily="18" charset="0"/>
                <a:cs typeface="Times New Roman" pitchFamily="18" charset="0"/>
              </a:rPr>
              <a:t>https://pl.freepik.com/darmowe-zdjecie/dobra-ksiazka-i-kawa-rano_12652205.htm#query=dobra-ksiazka-i-kawa-rano&amp;position=3&amp;from_view=search&amp;track=sph</a:t>
            </a:r>
            <a:endParaRPr lang="pl-PL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600" b="1" dirty="0" smtClean="0">
                <a:latin typeface="Times New Roman" pitchFamily="18" charset="0"/>
                <a:cs typeface="Times New Roman" pitchFamily="18" charset="0"/>
              </a:rPr>
              <a:t>PRZY KAWIE</a:t>
            </a:r>
            <a:r>
              <a:rPr lang="pl-PL" sz="3600" b="1" dirty="0" smtClean="0"/>
              <a:t> </a:t>
            </a:r>
            <a:endParaRPr lang="pl-PL" sz="3600" b="1" dirty="0"/>
          </a:p>
        </p:txBody>
      </p:sp>
      <p:pic>
        <p:nvPicPr>
          <p:cNvPr id="105474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12158" b="12158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5000">
    <p:pull dir="r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tekstu 6"/>
          <p:cNvSpPr>
            <a:spLocks noGrp="1"/>
          </p:cNvSpPr>
          <p:nvPr>
            <p:ph type="body" sz="half" idx="2"/>
          </p:nvPr>
        </p:nvSpPr>
        <p:spPr>
          <a:xfrm>
            <a:off x="1141232" y="5643578"/>
            <a:ext cx="7216982" cy="785818"/>
          </a:xfrm>
        </p:spPr>
        <p:txBody>
          <a:bodyPr>
            <a:noAutofit/>
          </a:bodyPr>
          <a:lstStyle/>
          <a:p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Autor:</a:t>
            </a:r>
            <a:r>
              <a:rPr lang="pl-PL" dirty="0" smtClean="0">
                <a:latin typeface="Times New Roman" pitchFamily="18" charset="0"/>
                <a:cs typeface="Times New Roman" pitchFamily="18" charset="0"/>
                <a:hlinkClick r:id="rId2"/>
              </a:rPr>
              <a:t> </a:t>
            </a:r>
            <a:r>
              <a:rPr lang="pl-PL" dirty="0" err="1" smtClean="0">
                <a:latin typeface="Times New Roman" pitchFamily="18" charset="0"/>
                <a:cs typeface="Times New Roman" pitchFamily="18" charset="0"/>
                <a:hlinkClick r:id="rId2"/>
              </a:rPr>
              <a:t>daliu</a:t>
            </a:r>
            <a:endParaRPr lang="pl-PL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https://stock.adobe.com/192650091?clickref=1011lwQrakVc&amp;mv=affiliate&amp;mv2=pz&amp;as_camptype=&amp;as_channel=affiliate&amp;as_source=partnerize&amp;as_campaign=pkrat </a:t>
            </a:r>
            <a:endParaRPr lang="pl-PL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600" b="1" dirty="0" smtClean="0">
                <a:latin typeface="Times New Roman" pitchFamily="18" charset="0"/>
                <a:cs typeface="Times New Roman" pitchFamily="18" charset="0"/>
              </a:rPr>
              <a:t>W GÓRACH</a:t>
            </a:r>
            <a:endParaRPr lang="pl-PL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Symbol zastępczy obrazu 8" descr="1000_F_192650091_HaYmQeBAW3g41bG6BQHY57GoFyHN2B2A.jpg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11264" b="11264"/>
          <a:stretch>
            <a:fillRect/>
          </a:stretch>
        </p:blipFill>
        <p:spPr/>
      </p:pic>
    </p:spTree>
  </p:cSld>
  <p:clrMapOvr>
    <a:masterClrMapping/>
  </p:clrMapOvr>
  <p:transition advClick="0" advTm="5000">
    <p:pull dir="r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half" idx="2"/>
          </p:nvPr>
        </p:nvSpPr>
        <p:spPr>
          <a:xfrm>
            <a:off x="1141232" y="5857892"/>
            <a:ext cx="7177268" cy="898508"/>
          </a:xfrm>
        </p:spPr>
        <p:txBody>
          <a:bodyPr>
            <a:noAutofit/>
          </a:bodyPr>
          <a:lstStyle/>
          <a:p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Autor: </a:t>
            </a:r>
            <a:r>
              <a:rPr lang="pl-PL" dirty="0" err="1" smtClean="0">
                <a:latin typeface="Times New Roman" pitchFamily="18" charset="0"/>
                <a:cs typeface="Times New Roman" pitchFamily="18" charset="0"/>
              </a:rPr>
              <a:t>freepik</a:t>
            </a: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https://pl.freepik.com/darmowe-zdjecie/widok-z-boku-kobieta-czytajaca-na-plazy_38105835.htm#page=2&amp;query=czytanie%20pla%C5%BCa&amp;position=10&amp;from_view=search&amp;track=ais</a:t>
            </a:r>
            <a:endParaRPr lang="pl-PL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600" b="1" dirty="0" smtClean="0">
                <a:latin typeface="Times New Roman" pitchFamily="18" charset="0"/>
                <a:cs typeface="Times New Roman" pitchFamily="18" charset="0"/>
              </a:rPr>
              <a:t>O ZACHODZIE SŁOŃCA</a:t>
            </a:r>
            <a:endParaRPr lang="pl-PL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Symbol zastępczy obrazu 5" descr="widok-z-boku-kobieta-czytajaca-na-plazy_23-2150166508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2091" b="12091"/>
          <a:stretch>
            <a:fillRect/>
          </a:stretch>
        </p:blipFill>
        <p:spPr/>
      </p:pic>
    </p:spTree>
  </p:cSld>
  <p:clrMapOvr>
    <a:masterClrMapping/>
  </p:clrMapOvr>
  <p:transition advClick="0" advTm="5000">
    <p:pull dir="r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600" b="1" dirty="0" smtClean="0">
                <a:latin typeface="Times New Roman" pitchFamily="18" charset="0"/>
                <a:cs typeface="Times New Roman" pitchFamily="18" charset="0"/>
              </a:rPr>
              <a:t>W PLENERZE</a:t>
            </a:r>
            <a:endParaRPr lang="pl-PL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half" idx="2"/>
          </p:nvPr>
        </p:nvSpPr>
        <p:spPr>
          <a:xfrm>
            <a:off x="1141232" y="5643578"/>
            <a:ext cx="7288420" cy="1000132"/>
          </a:xfrm>
        </p:spPr>
        <p:txBody>
          <a:bodyPr>
            <a:noAutofit/>
          </a:bodyPr>
          <a:lstStyle/>
          <a:p>
            <a:endParaRPr lang="pl-PL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Autor: </a:t>
            </a:r>
            <a:r>
              <a:rPr lang="pl-PL" dirty="0" err="1" smtClean="0">
                <a:latin typeface="Times New Roman" pitchFamily="18" charset="0"/>
                <a:cs typeface="Times New Roman" pitchFamily="18" charset="0"/>
              </a:rPr>
              <a:t>pvproduction</a:t>
            </a: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;</a:t>
            </a:r>
            <a:r>
              <a:rPr lang="pl-PL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https://pl.freepik.com/darmowe-zdjecie/stylowa-dziewczyna-z-ksiazka-w-dloniach-lezy-wsrod-trawy-na-lonie-natury_15203264.htm#query=stylowa-dziewczyna-z-ksiazka-w-dloniach-lezy-wsrod-trawy-na-lonie-natury_169016-11740&amp;position=4&amp;from_view=search&amp;track=ais</a:t>
            </a:r>
            <a:endParaRPr lang="pl-PL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1138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t="12091" b="12091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5000">
    <p:pull dir="r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ymbol zastępczy tekstu 9"/>
          <p:cNvSpPr>
            <a:spLocks noGrp="1"/>
          </p:cNvSpPr>
          <p:nvPr>
            <p:ph type="body" sz="half" idx="2"/>
          </p:nvPr>
        </p:nvSpPr>
        <p:spPr>
          <a:xfrm>
            <a:off x="1141232" y="5715016"/>
            <a:ext cx="7145544" cy="928694"/>
          </a:xfrm>
        </p:spPr>
        <p:txBody>
          <a:bodyPr>
            <a:normAutofit fontScale="85000" lnSpcReduction="20000"/>
          </a:bodyPr>
          <a:lstStyle/>
          <a:p>
            <a:endParaRPr lang="pl-PL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l-PL" sz="1800" dirty="0" smtClean="0">
                <a:latin typeface="Times New Roman" pitchFamily="18" charset="0"/>
                <a:cs typeface="Times New Roman" pitchFamily="18" charset="0"/>
              </a:rPr>
              <a:t>Autor: </a:t>
            </a:r>
            <a:r>
              <a:rPr lang="pl-PL" sz="1800" dirty="0" err="1" smtClean="0">
                <a:latin typeface="Times New Roman" pitchFamily="18" charset="0"/>
                <a:cs typeface="Times New Roman" pitchFamily="18" charset="0"/>
              </a:rPr>
              <a:t>freepik</a:t>
            </a:r>
            <a:r>
              <a:rPr lang="pl-PL" sz="18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pl-PL" sz="1800" dirty="0" smtClean="0">
                <a:latin typeface="Times New Roman" pitchFamily="18" charset="0"/>
                <a:cs typeface="Times New Roman" pitchFamily="18" charset="0"/>
              </a:rPr>
              <a:t>https://pl.freepik.com/darmowe-zdjecie/cyfrowe-rozlaczanie-kobiety-w-domu-przez-czytanie-ksiazki_36016813.htm#from_view=detail_serie</a:t>
            </a:r>
            <a:endParaRPr lang="pl-PL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ytuł 7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600" b="1" dirty="0" smtClean="0">
                <a:latin typeface="Times New Roman" pitchFamily="18" charset="0"/>
                <a:cs typeface="Times New Roman" pitchFamily="18" charset="0"/>
              </a:rPr>
              <a:t>NA KANAPIE</a:t>
            </a:r>
            <a:endParaRPr lang="pl-PL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yfrowe rozłączanie kobiety w domu przez czytanie książki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t="12086" b="12086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r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tekstu 6"/>
          <p:cNvSpPr>
            <a:spLocks noGrp="1"/>
          </p:cNvSpPr>
          <p:nvPr>
            <p:ph type="body" sz="half" idx="2"/>
          </p:nvPr>
        </p:nvSpPr>
        <p:spPr>
          <a:xfrm>
            <a:off x="1141232" y="5715016"/>
            <a:ext cx="7216982" cy="785818"/>
          </a:xfrm>
        </p:spPr>
        <p:txBody>
          <a:bodyPr>
            <a:normAutofit/>
          </a:bodyPr>
          <a:lstStyle/>
          <a:p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Autor: </a:t>
            </a:r>
            <a:r>
              <a:rPr lang="pl-PL" dirty="0" err="1" smtClean="0">
                <a:latin typeface="Times New Roman" pitchFamily="18" charset="0"/>
                <a:cs typeface="Times New Roman" pitchFamily="18" charset="0"/>
                <a:hlinkClick r:id="rId2"/>
              </a:rPr>
              <a:t>Oosthuizen</a:t>
            </a:r>
            <a:endParaRPr lang="pl-PL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https://stock.adobe.com/136472758?clickref=1011lwQXqtvK&amp;mv=affiliate&amp;mv2=pz&amp;as_camptype=&amp;as_channel=affiliate&amp;as_source=partnerize&amp;as_campaign=vkra&amp;asset_id=134213738</a:t>
            </a:r>
            <a:endParaRPr lang="pl-PL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820" name="Picture 4" descr="Piękna kobieta z czerwienią sukni czyta książkę w deszczu pod u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/>
          <a:srcRect t="12135" b="12135"/>
          <a:stretch>
            <a:fillRect/>
          </a:stretch>
        </p:blipFill>
        <p:spPr bwMode="auto">
          <a:prstGeom prst="rect">
            <a:avLst/>
          </a:prstGeom>
          <a:noFill/>
        </p:spPr>
      </p:pic>
      <p:sp>
        <p:nvSpPr>
          <p:cNvPr id="13" name="Tytuł 1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600" b="1" dirty="0" smtClean="0">
                <a:latin typeface="Times New Roman" pitchFamily="18" charset="0"/>
                <a:cs typeface="Times New Roman" pitchFamily="18" charset="0"/>
              </a:rPr>
              <a:t>GDY DESZCZ</a:t>
            </a:r>
            <a:endParaRPr lang="pl-PL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5000">
    <p:pull dir="r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tekstu 5"/>
          <p:cNvSpPr>
            <a:spLocks noGrp="1"/>
          </p:cNvSpPr>
          <p:nvPr>
            <p:ph type="body" sz="half" idx="2"/>
          </p:nvPr>
        </p:nvSpPr>
        <p:spPr>
          <a:xfrm>
            <a:off x="1142976" y="5715016"/>
            <a:ext cx="7500990" cy="928694"/>
          </a:xfrm>
        </p:spPr>
        <p:txBody>
          <a:bodyPr>
            <a:noAutofit/>
          </a:bodyPr>
          <a:lstStyle/>
          <a:p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Autor</a:t>
            </a:r>
            <a:r>
              <a:rPr lang="pl-PL" dirty="0" smtClean="0">
                <a:latin typeface="Times New Roman" pitchFamily="18" charset="0"/>
                <a:cs typeface="Times New Roman" pitchFamily="18" charset="0"/>
                <a:hlinkClick r:id="rId2"/>
              </a:rPr>
              <a:t> </a:t>
            </a:r>
            <a:r>
              <a:rPr lang="pl-PL" dirty="0" smtClean="0">
                <a:latin typeface="Times New Roman" pitchFamily="18" charset="0"/>
                <a:cs typeface="Times New Roman" pitchFamily="18" charset="0"/>
                <a:hlinkClick r:id="rId2"/>
              </a:rPr>
              <a:t>:Soares</a:t>
            </a:r>
          </a:p>
          <a:p>
            <a:r>
              <a:rPr lang="pl-PL" dirty="0" smtClean="0">
                <a:latin typeface="Times New Roman" pitchFamily="18" charset="0"/>
                <a:cs typeface="Times New Roman" pitchFamily="18" charset="0"/>
                <a:hlinkClick r:id="rId2"/>
              </a:rPr>
              <a:t>https://stock.adobe.com/271967800?clickref=1011lwQXFDTJ&amp;mv=affiliate&amp;mv2=pz&amp;as_camptype=&amp;as_channel=affiliate&amp;as_source=partnerize&amp;as_campaign=vkra</a:t>
            </a:r>
            <a:endParaRPr lang="pl-PL" dirty="0" smtClean="0">
              <a:latin typeface="Times New Roman" pitchFamily="18" charset="0"/>
              <a:cs typeface="Times New Roman" pitchFamily="18" charset="0"/>
              <a:hlinkClick r:id="rId2"/>
            </a:endParaRPr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600" b="1" dirty="0" smtClean="0">
                <a:latin typeface="Times New Roman" pitchFamily="18" charset="0"/>
                <a:cs typeface="Times New Roman" pitchFamily="18" charset="0"/>
              </a:rPr>
              <a:t>W OGRODZIE</a:t>
            </a:r>
            <a:endParaRPr lang="pl-PL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Symbol zastępczy obrazu 7" descr="1000_F_271967800_1BG5hNO9TbBId72dOoyOarBhZC2PTuML.jpg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12135" b="12135"/>
          <a:stretch>
            <a:fillRect/>
          </a:stretch>
        </p:blipFill>
        <p:spPr/>
      </p:pic>
    </p:spTree>
  </p:cSld>
  <p:clrMapOvr>
    <a:masterClrMapping/>
  </p:clrMapOvr>
  <p:transition advClick="0" advTm="5000">
    <p:pull dir="r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tekstu 6"/>
          <p:cNvSpPr>
            <a:spLocks noGrp="1"/>
          </p:cNvSpPr>
          <p:nvPr>
            <p:ph type="body" sz="half" idx="2"/>
          </p:nvPr>
        </p:nvSpPr>
        <p:spPr>
          <a:xfrm>
            <a:off x="1141232" y="5429264"/>
            <a:ext cx="7431296" cy="1428736"/>
          </a:xfrm>
        </p:spPr>
        <p:txBody>
          <a:bodyPr>
            <a:normAutofit fontScale="85000" lnSpcReduction="20000"/>
          </a:bodyPr>
          <a:lstStyle/>
          <a:p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Autor foto:</a:t>
            </a:r>
            <a:r>
              <a:rPr lang="pl-PL" sz="1600" dirty="0" smtClean="0">
                <a:latin typeface="Times New Roman" pitchFamily="18" charset="0"/>
                <a:cs typeface="Times New Roman" pitchFamily="18" charset="0"/>
                <a:hlinkClick r:id="rId2"/>
              </a:rPr>
              <a:t> </a:t>
            </a:r>
            <a:r>
              <a:rPr lang="pl-PL" sz="1600" dirty="0" err="1" smtClean="0">
                <a:latin typeface="Times New Roman" pitchFamily="18" charset="0"/>
                <a:cs typeface="Times New Roman" pitchFamily="18" charset="0"/>
                <a:hlinkClick r:id="rId2"/>
              </a:rPr>
              <a:t>travnikovstudio</a:t>
            </a:r>
            <a:endParaRPr lang="pl-PL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l-PL" sz="1600" dirty="0" smtClean="0">
                <a:latin typeface="Times New Roman" pitchFamily="18" charset="0"/>
                <a:cs typeface="Times New Roman" pitchFamily="18" charset="0"/>
                <a:hlinkClick r:id="rId3"/>
              </a:rPr>
              <a:t>https://stock.adobe.com/163074371?clickref=1101lwQvmemm&amp;mv=affiliate&amp;mv2=pz&amp;as_camptype=&amp;</a:t>
            </a:r>
            <a:r>
              <a:rPr lang="pl-PL" sz="1600" dirty="0" smtClean="0">
                <a:latin typeface="Times New Roman" pitchFamily="18" charset="0"/>
                <a:cs typeface="Times New Roman" pitchFamily="18" charset="0"/>
                <a:hlinkClick r:id="rId3"/>
              </a:rPr>
              <a:t>as_channel=affiliate&amp;as_source=partnerize&amp;as_campaign=pkrat</a:t>
            </a:r>
            <a:endParaRPr lang="pl-PL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Autor prezentacji: </a:t>
            </a: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Dorota </a:t>
            </a: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Pruska</a:t>
            </a:r>
          </a:p>
          <a:p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Zdjęcia pochodzą ze stron </a:t>
            </a:r>
            <a:r>
              <a:rPr lang="pl-PL" sz="1600" dirty="0" err="1" smtClean="0">
                <a:latin typeface="Times New Roman" pitchFamily="18" charset="0"/>
                <a:cs typeface="Times New Roman" pitchFamily="18" charset="0"/>
                <a:hlinkClick r:id="rId4"/>
              </a:rPr>
              <a:t>pl.freepik.com</a:t>
            </a: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1600" dirty="0" err="1" smtClean="0">
                <a:latin typeface="Times New Roman" pitchFamily="18" charset="0"/>
                <a:cs typeface="Times New Roman" pitchFamily="18" charset="0"/>
                <a:hlinkClick r:id="rId5"/>
              </a:rPr>
              <a:t>publicdomainpictures.net</a:t>
            </a:r>
            <a:endParaRPr lang="pl-PL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pl-PL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600" b="1" dirty="0" smtClean="0">
                <a:latin typeface="Times New Roman" pitchFamily="18" charset="0"/>
                <a:cs typeface="Times New Roman" pitchFamily="18" charset="0"/>
              </a:rPr>
              <a:t>W PODRÓŻY</a:t>
            </a:r>
            <a:r>
              <a:rPr lang="pl-PL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3600" dirty="0" smtClean="0">
                <a:latin typeface="Times New Roman" pitchFamily="18" charset="0"/>
                <a:cs typeface="Times New Roman" pitchFamily="18" charset="0"/>
              </a:rPr>
            </a:br>
            <a:endParaRPr lang="pl-PL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Symbol zastępczy obrazu 7" descr="1000_F_163074371_5NDOyNJlzi3uQnl213Gie7xUWzrK7vP3.jpg"/>
          <p:cNvPicPr>
            <a:picLocks noGrp="1" noChangeAspect="1"/>
          </p:cNvPicPr>
          <p:nvPr>
            <p:ph type="pic" idx="1"/>
          </p:nvPr>
        </p:nvPicPr>
        <p:blipFill>
          <a:blip r:embed="rId6"/>
          <a:srcRect t="12135" b="12135"/>
          <a:stretch>
            <a:fillRect/>
          </a:stretch>
        </p:blipFill>
        <p:spPr/>
      </p:pic>
    </p:spTree>
  </p:cSld>
  <p:clrMapOvr>
    <a:masterClrMapping/>
  </p:clrMapOvr>
  <p:transition advClick="0" advTm="5000">
    <p:pull dir="r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half" idx="2"/>
          </p:nvPr>
        </p:nvSpPr>
        <p:spPr>
          <a:xfrm>
            <a:off x="1071538" y="5715016"/>
            <a:ext cx="7215238" cy="985970"/>
          </a:xfrm>
        </p:spPr>
        <p:txBody>
          <a:bodyPr>
            <a:normAutofit lnSpcReduction="10000"/>
          </a:bodyPr>
          <a:lstStyle/>
          <a:p>
            <a:endParaRPr lang="pl-PL" dirty="0" smtClean="0"/>
          </a:p>
          <a:p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Autor: </a:t>
            </a:r>
            <a:r>
              <a:rPr lang="pl-PL" dirty="0" smtClean="0">
                <a:latin typeface="Times New Roman" pitchFamily="18" charset="0"/>
                <a:cs typeface="Times New Roman" pitchFamily="18" charset="0"/>
                <a:hlinkClick r:id="rId2"/>
              </a:rPr>
              <a:t>bobex73</a:t>
            </a:r>
            <a:endParaRPr lang="pl-PL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https://stock.adobe.com/197558231?clickref=1101lwPDcKCc&amp;mv=affiliate&amp;mv2=pz&amp;as_camptype=&amp;as_channel=affiliate&amp;as_source=partnerize&amp;as_campaign=pkrat</a:t>
            </a:r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600" b="1" dirty="0" smtClean="0">
                <a:latin typeface="Times New Roman" pitchFamily="18" charset="0"/>
                <a:cs typeface="Times New Roman" pitchFamily="18" charset="0"/>
              </a:rPr>
              <a:t>NA PIKNIKU</a:t>
            </a:r>
            <a:endParaRPr lang="pl-PL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Symbol zastępczy obrazu 5" descr="1000_F_197558231_db1sb2H1j43CtJ0EcR0A6vMvkvFnSm5w.jpg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10400" b="10400"/>
          <a:stretch>
            <a:fillRect/>
          </a:stretch>
        </p:blipFill>
        <p:spPr>
          <a:xfrm>
            <a:off x="214313" y="214313"/>
            <a:ext cx="8686800" cy="4389437"/>
          </a:xfrm>
        </p:spPr>
      </p:pic>
    </p:spTree>
  </p:cSld>
  <p:clrMapOvr>
    <a:masterClrMapping/>
  </p:clrMapOvr>
  <p:transition advClick="0" advTm="5000">
    <p:pull dir="r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tekstu 6"/>
          <p:cNvSpPr>
            <a:spLocks noGrp="1"/>
          </p:cNvSpPr>
          <p:nvPr>
            <p:ph type="body" sz="half" idx="2"/>
          </p:nvPr>
        </p:nvSpPr>
        <p:spPr>
          <a:xfrm>
            <a:off x="1141232" y="6072206"/>
            <a:ext cx="7359858" cy="785794"/>
          </a:xfrm>
        </p:spPr>
        <p:txBody>
          <a:bodyPr>
            <a:normAutofit/>
          </a:bodyPr>
          <a:lstStyle/>
          <a:p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Autor: </a:t>
            </a:r>
            <a:r>
              <a:rPr lang="pl-PL" dirty="0" err="1" smtClean="0">
                <a:latin typeface="Times New Roman" pitchFamily="18" charset="0"/>
                <a:cs typeface="Times New Roman" pitchFamily="18" charset="0"/>
              </a:rPr>
              <a:t>freepik</a:t>
            </a:r>
            <a:endParaRPr lang="pl-PL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https://pl.freepik.com/darmowe-zdjecie/mlodzi-przyjaciele-czyta-lying-on-the-beach-na-parkowym-gazonie_2461472.htm#from_view=detail_serie</a:t>
            </a:r>
            <a:endParaRPr lang="pl-PL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600" b="1" dirty="0" smtClean="0">
                <a:latin typeface="Times New Roman" pitchFamily="18" charset="0"/>
                <a:cs typeface="Times New Roman" pitchFamily="18" charset="0"/>
              </a:rPr>
              <a:t>Z PRZYJACIÓŁMI</a:t>
            </a:r>
            <a:endParaRPr lang="pl-PL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t="5085" b="5085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5000">
    <p:pull dir="r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half" idx="2"/>
          </p:nvPr>
        </p:nvSpPr>
        <p:spPr>
          <a:xfrm>
            <a:off x="1141232" y="5929330"/>
            <a:ext cx="7359858" cy="928670"/>
          </a:xfrm>
        </p:spPr>
        <p:txBody>
          <a:bodyPr>
            <a:normAutofit/>
          </a:bodyPr>
          <a:lstStyle/>
          <a:p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Autor: </a:t>
            </a:r>
            <a:r>
              <a:rPr lang="pl-PL" dirty="0" err="1" smtClean="0">
                <a:latin typeface="Times New Roman" pitchFamily="18" charset="0"/>
                <a:cs typeface="Times New Roman" pitchFamily="18" charset="0"/>
              </a:rPr>
              <a:t>pressfoto</a:t>
            </a: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https://pl.freepik.com/darmowe-zdjecie/czytanie-corce_5634046.htm#page=2&amp;query=czytanie-corce_1098-18447&amp;position=27&amp;from_view=search&amp;track=ais</a:t>
            </a:r>
            <a:endParaRPr lang="pl-PL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600" b="1" dirty="0" smtClean="0">
                <a:latin typeface="Times New Roman" pitchFamily="18" charset="0"/>
                <a:cs typeface="Times New Roman" pitchFamily="18" charset="0"/>
              </a:rPr>
              <a:t>Z RODZINĄ</a:t>
            </a:r>
            <a:endParaRPr lang="pl-PL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4210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t="12177" b="12177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5000">
    <p:pull dir="r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half" idx="2"/>
          </p:nvPr>
        </p:nvSpPr>
        <p:spPr>
          <a:xfrm>
            <a:off x="1141232" y="5715016"/>
            <a:ext cx="7288420" cy="1142984"/>
          </a:xfrm>
        </p:spPr>
        <p:txBody>
          <a:bodyPr>
            <a:normAutofit lnSpcReduction="10000"/>
          </a:bodyPr>
          <a:lstStyle/>
          <a:p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Autor: </a:t>
            </a:r>
            <a:r>
              <a:rPr lang="pl-PL" dirty="0" err="1" smtClean="0">
                <a:latin typeface="Times New Roman" pitchFamily="18" charset="0"/>
                <a:cs typeface="Times New Roman" pitchFamily="18" charset="0"/>
              </a:rPr>
              <a:t>freepik</a:t>
            </a: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https://pl.freepik.com/darmowe-zdjecie/boczny-widok-usmiechniety-mlodej-kobiety-obsiadanie-pod-drzewna-mienie-ksiazka-w-rece-patrzeje-kamere_4440785.htm#query=mloda-kobieta-siedzi-pod-drzewem-w-drodze-czytanie-ksiazki_23-2148139728&amp;position=26&amp;from_view=search&amp;track=ais</a:t>
            </a:r>
            <a:endParaRPr lang="pl-PL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600" b="1" dirty="0" smtClean="0">
                <a:latin typeface="Times New Roman" pitchFamily="18" charset="0"/>
                <a:cs typeface="Times New Roman" pitchFamily="18" charset="0"/>
              </a:rPr>
              <a:t>PO SPACERZE</a:t>
            </a:r>
            <a:endParaRPr lang="pl-PL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5234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t="24744" b="24744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5000">
    <p:pull dir="r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half" idx="2"/>
          </p:nvPr>
        </p:nvSpPr>
        <p:spPr>
          <a:xfrm>
            <a:off x="1142976" y="5786454"/>
            <a:ext cx="7143800" cy="857256"/>
          </a:xfrm>
        </p:spPr>
        <p:txBody>
          <a:bodyPr>
            <a:noAutofit/>
          </a:bodyPr>
          <a:lstStyle/>
          <a:p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Autor: </a:t>
            </a:r>
            <a:r>
              <a:rPr lang="pl-PL" dirty="0" err="1" smtClean="0">
                <a:latin typeface="Times New Roman" pitchFamily="18" charset="0"/>
                <a:cs typeface="Times New Roman" pitchFamily="18" charset="0"/>
              </a:rPr>
              <a:t>photopitu</a:t>
            </a:r>
            <a:endParaRPr lang="pl-PL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https://stock.adobe.com/54224730?clickref=1011lwQ7oZXA&amp;mv=affiliate&amp;mv2=pz&amp;as_camptype=&amp;as_channel=affiliate&amp;as_source=partnerize&amp;as_campaign=vkr</a:t>
            </a:r>
            <a:endParaRPr lang="pl-PL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600" b="1" dirty="0" smtClean="0">
                <a:latin typeface="Times New Roman" pitchFamily="18" charset="0"/>
                <a:cs typeface="Times New Roman" pitchFamily="18" charset="0"/>
              </a:rPr>
              <a:t>NAD MORZEM</a:t>
            </a:r>
            <a:endParaRPr lang="pl-PL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Symbol zastępczy obrazu 6" descr="1000_F_54224730_plEUOXrMZ7HopBZQFrKaryacUttvcaQH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2135" b="12135"/>
          <a:stretch>
            <a:fillRect/>
          </a:stretch>
        </p:blipFill>
        <p:spPr/>
      </p:pic>
    </p:spTree>
  </p:cSld>
  <p:clrMapOvr>
    <a:masterClrMapping/>
  </p:clrMapOvr>
  <p:transition advClick="0" advTm="5000">
    <p:pull dir="r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half" idx="2"/>
          </p:nvPr>
        </p:nvSpPr>
        <p:spPr>
          <a:xfrm>
            <a:off x="1141232" y="5715016"/>
            <a:ext cx="7288420" cy="928694"/>
          </a:xfrm>
        </p:spPr>
        <p:txBody>
          <a:bodyPr>
            <a:normAutofit/>
          </a:bodyPr>
          <a:lstStyle/>
          <a:p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Autor</a:t>
            </a: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pl-PL" dirty="0" smtClean="0">
                <a:latin typeface="Times New Roman" pitchFamily="18" charset="0"/>
                <a:cs typeface="Times New Roman" pitchFamily="18" charset="0"/>
                <a:hlinkClick r:id="rId2"/>
              </a:rPr>
              <a:t> </a:t>
            </a:r>
            <a:r>
              <a:rPr lang="pl-PL" dirty="0" err="1" smtClean="0">
                <a:latin typeface="Times New Roman" pitchFamily="18" charset="0"/>
                <a:cs typeface="Times New Roman" pitchFamily="18" charset="0"/>
                <a:hlinkClick r:id="rId2"/>
              </a:rPr>
              <a:t>Elenathewise</a:t>
            </a:r>
            <a:endParaRPr lang="pl-PL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https://stock.adobe.com/19722716?clickref=1100lwQbtuoE&amp;mv=affiliate&amp;mv2=pz&amp;as_camptype=&amp;as_channel=affiliate&amp;as_source=partnerize&amp;as_campaign=vkra</a:t>
            </a:r>
            <a:endParaRPr lang="pl-PL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3600" b="1" dirty="0" smtClean="0">
                <a:latin typeface="Times New Roman" pitchFamily="18" charset="0"/>
                <a:cs typeface="Times New Roman" pitchFamily="18" charset="0"/>
              </a:rPr>
              <a:t>NA ŁĄCE</a:t>
            </a:r>
            <a:endParaRPr lang="pl-PL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Symbol zastępczy obrazu 7" descr="1000_F_19722716_z2NfjYaapFLgoZQdFYRUgIvEdeml2cLr.jpg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11964" b="11964"/>
          <a:stretch>
            <a:fillRect/>
          </a:stretch>
        </p:blipFill>
        <p:spPr/>
      </p:pic>
    </p:spTree>
  </p:cSld>
  <p:clrMapOvr>
    <a:masterClrMapping/>
  </p:clrMapOvr>
  <p:transition advClick="0" advTm="5000">
    <p:pull dir="r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tekstu 6"/>
          <p:cNvSpPr>
            <a:spLocks noGrp="1"/>
          </p:cNvSpPr>
          <p:nvPr>
            <p:ph type="body" sz="half" idx="2"/>
          </p:nvPr>
        </p:nvSpPr>
        <p:spPr>
          <a:xfrm>
            <a:off x="1141232" y="5786454"/>
            <a:ext cx="7216982" cy="1071546"/>
          </a:xfrm>
        </p:spPr>
        <p:txBody>
          <a:bodyPr/>
          <a:lstStyle/>
          <a:p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Autor: </a:t>
            </a:r>
            <a:r>
              <a:rPr lang="pl-PL" dirty="0" err="1" smtClean="0">
                <a:latin typeface="Times New Roman" pitchFamily="18" charset="0"/>
                <a:cs typeface="Times New Roman" pitchFamily="18" charset="0"/>
                <a:hlinkClick r:id="rId2"/>
              </a:rPr>
              <a:t>nitka_zaplatana</a:t>
            </a:r>
            <a:endParaRPr lang="pl-PL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https://stock.adobe.com/336770085?clickref=1101lwPDeZWb&amp;mv=affiliate&amp;mv2=pz&amp;as_camptype=&amp;as_channel=affiliate&amp;as_source=partnerize&amp;as_campaign=pkrat</a:t>
            </a:r>
            <a:endParaRPr lang="pl-PL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600" b="1" dirty="0" smtClean="0">
                <a:latin typeface="Times New Roman" pitchFamily="18" charset="0"/>
                <a:cs typeface="Times New Roman" pitchFamily="18" charset="0"/>
              </a:rPr>
              <a:t>Z ULUBIEŃCEM</a:t>
            </a:r>
            <a:endParaRPr lang="pl-PL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890" name="Picture 2" descr="Domowa kwarantanna.  Wolny czas w domu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/>
          <a:srcRect t="16326" b="16326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r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ol">
  <a:themeElements>
    <a:clrScheme name="Hol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Hol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Hol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973</TotalTime>
  <Words>217</Words>
  <Application>Microsoft Office PowerPoint</Application>
  <PresentationFormat>Pokaz na ekranie (4:3)</PresentationFormat>
  <Paragraphs>78</Paragraphs>
  <Slides>23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23</vt:i4>
      </vt:variant>
    </vt:vector>
  </HeadingPairs>
  <TitlesOfParts>
    <vt:vector size="24" baseType="lpstr">
      <vt:lpstr>Hol</vt:lpstr>
      <vt:lpstr>ZABIERZ KSIĄŻKĘ NA WAKACJE</vt:lpstr>
      <vt:lpstr>W PLENERZE</vt:lpstr>
      <vt:lpstr>NA PIKNIKU</vt:lpstr>
      <vt:lpstr>Z PRZYJACIÓŁMI</vt:lpstr>
      <vt:lpstr>Z RODZINĄ</vt:lpstr>
      <vt:lpstr>PO SPACERZE</vt:lpstr>
      <vt:lpstr>NAD MORZEM</vt:lpstr>
      <vt:lpstr> NA ŁĄCE</vt:lpstr>
      <vt:lpstr>Z ULUBIEŃCEM</vt:lpstr>
      <vt:lpstr>NA HAMAKU</vt:lpstr>
      <vt:lpstr>NA PLAŻY</vt:lpstr>
      <vt:lpstr>PRZY WIETRZE</vt:lpstr>
      <vt:lpstr>W NAMIOCIE</vt:lpstr>
      <vt:lpstr>W PARKU</vt:lpstr>
      <vt:lpstr>NA MOLO</vt:lpstr>
      <vt:lpstr>WIECZOREM </vt:lpstr>
      <vt:lpstr>PRZY KAWIE </vt:lpstr>
      <vt:lpstr>W GÓRACH</vt:lpstr>
      <vt:lpstr>O ZACHODZIE SŁOŃCA</vt:lpstr>
      <vt:lpstr>NA KANAPIE</vt:lpstr>
      <vt:lpstr>GDY DESZCZ</vt:lpstr>
      <vt:lpstr>W OGRODZIE</vt:lpstr>
      <vt:lpstr>W PODRÓŻY 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ZABIERZ KSIĄŻKĘ  NA WAKACJE</dc:title>
  <dc:creator>Dorothy</dc:creator>
  <cp:lastModifiedBy>Dorothy</cp:lastModifiedBy>
  <cp:revision>119</cp:revision>
  <dcterms:created xsi:type="dcterms:W3CDTF">2023-06-01T06:21:14Z</dcterms:created>
  <dcterms:modified xsi:type="dcterms:W3CDTF">2023-06-12T09:50:32Z</dcterms:modified>
</cp:coreProperties>
</file>